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9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39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360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47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88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250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18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15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94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00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99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4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A6F3B-8681-4B24-A979-37D0268EBE3B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B4FB3-9C15-4912-A207-2D28C0F32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44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44949"/>
            <a:ext cx="55054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" y="24580"/>
            <a:ext cx="3986914" cy="309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1724"/>
            <a:ext cx="3498440" cy="27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725" y="416"/>
            <a:ext cx="3347275" cy="3795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8" r="5925"/>
          <a:stretch/>
        </p:blipFill>
        <p:spPr bwMode="auto">
          <a:xfrm>
            <a:off x="5014451" y="3795712"/>
            <a:ext cx="4129549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01662" y="24580"/>
            <a:ext cx="17950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Though a college degree will give most likely lead to a better standard of living being able to achieve the degree is getting harder </a:t>
            </a:r>
            <a:r>
              <a:rPr lang="en-US" smtClean="0"/>
              <a:t>and harder.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257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27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2</cp:revision>
  <dcterms:created xsi:type="dcterms:W3CDTF">2014-10-24T05:01:25Z</dcterms:created>
  <dcterms:modified xsi:type="dcterms:W3CDTF">2014-10-24T05:25:50Z</dcterms:modified>
</cp:coreProperties>
</file>